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Clarendon Lt BT" panose="02040604040505020204" pitchFamily="18" charset="0"/>
      <p:regular r:id="rId14"/>
    </p:embeddedFont>
    <p:embeddedFont>
      <p:font typeface="標楷體" panose="03000509000000000000" pitchFamily="65" charset="-120"/>
      <p:regular r:id="rId15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261FEA-7CF0-414E-80D9-1ED34BBD9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778C0B3-4BE2-4492-AA1A-93B911B96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951698-73F1-4B86-800D-C5F602FD3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880A401-5017-4103-86DB-B6CD30F2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50E849E-7531-46CD-AD9D-7F654A3C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070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1C3153-A86E-46F3-BA5B-36F62D325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B04F89D-2CF4-43C5-A0E3-B1BB429D2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234B52-A1A0-4C22-A5AD-AE70AEA0C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F7763D-33B1-48D9-8D0A-C9268CF82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A1EC33-F483-4933-81B4-EF365A122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92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3C69813-949A-418D-BCF8-9220937D21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FB8A007-A171-4630-B8F3-5B2EDC9BB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78E240D-0E33-4337-ACCE-D6BDBDAB8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5EB4CB-18EC-47BF-A644-36C51DF90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BDCEE7B-B3C0-4023-99B6-2C6487E9A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645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F5F4E2-5867-49B2-847E-AEE0877CE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DA993D-E983-4C68-8000-FBD81FE00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693B06C-EF97-42C5-9164-005B9EB43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EAB49B-1636-4324-93F6-1E32BD6C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A3D63A-F40A-4AA2-8671-2EEE071E1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59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0C0487-0AC6-42EE-94ED-705A722C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72B34AE-5E87-4541-98BC-8E667905E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F0529A5-E251-4E57-9D75-4F8A75E0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003441-93F7-4D79-8AF8-569BB2F0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1B16C9-2D5C-4642-985E-FF498FF4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362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A6094E-3748-4256-A90E-96EA2A3B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0930FF-5279-4656-AB98-545D3541D1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1403AF3-4BFD-4317-AC31-07061777B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20C3FE-6917-4894-9F45-C04C20170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B7A93E0-6C2E-4822-AC24-A95360F2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3895A91-ABB5-4C20-A9A4-1A0BFBE2A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272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83FC9A-C3F4-47B6-A1FF-80AA06ECC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4E599CB-1903-450A-93FC-B1F58558F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FDF904-4EA3-47B4-9C71-0AA0F7A92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21713FE-8454-409B-9A2E-4CEDB00A2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A3ECAAC-023D-4FD6-A848-F3AA71B94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1E01B8F-A5BF-4720-A388-6AACD1193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896087D-B67C-4326-9622-6B9ED3E4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224767F-ABFC-41C5-9585-A0FCE1787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94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A26E-7C66-454B-9D7A-02E2C0D2E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AE5CB77-87C1-460E-BEBE-6401E0A6F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B2972C9-D790-46F6-BD30-1EAFCC865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F2A061B-A328-4D9A-8E15-12E7A3144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0727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528327D-145E-4174-B254-2A9455309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DEB21D4-2F5A-4FA7-82F7-17858A73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A392642-AFAF-4A57-9CC6-8CB9CF56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6420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33DD0A-9B98-4707-B659-4D3667ECD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27B9A23-9B37-46FA-86B3-E7BCE0484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85BF698-A520-4666-8B86-82CCE17E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4B45219-9473-4C20-ACD5-E1E4FFEA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2D8DFFD-8D49-4CE8-BA38-0123F0F2E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62BDDD-2F5D-4CA3-9431-49420F65C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571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C62E4F-46CB-4558-B810-6E4ADFEA2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3596D1A-CFF6-4EA4-9C30-8D3E3962F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FBD6935-CDE1-45D2-8049-3A835C84F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7466CA-27D2-4C03-89AF-B55ACC26C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F71A8E6-2736-4C67-B48B-40F37E431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DF6DA8-AC4A-4700-A80B-BBF3A57C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3674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AB22F71-3B88-4FA4-9A46-B4C4548D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E530B68-E876-4680-8BF2-8C978C881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6F006B-DB73-4A5A-8BBF-605D570D0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B31A2-5D15-44A3-9FD4-B99B2E7F6936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422F367-66C7-4F83-B4FC-ABB387A91C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EB22A09-6C3F-4320-A4F1-6F75E2A5E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57803-8138-471F-B674-BA9D04FAF7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124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6FDCE1-F173-4124-90D1-3E75E5562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>
                <a:latin typeface="Clarendon Lt BT" panose="02040604040505020204" pitchFamily="18" charset="0"/>
              </a:rPr>
              <a:t>I-star Market Impact Model</a:t>
            </a:r>
            <a:endParaRPr lang="zh-TW" altLang="en-US" sz="4400" dirty="0">
              <a:latin typeface="Clarendon Lt BT" panose="020406040405050202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AB0E956-B045-4751-85EB-F07E556C03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邢子謙</a:t>
            </a:r>
            <a:r>
              <a:rPr lang="zh-TW" altLang="en-US" sz="1800" dirty="0">
                <a:latin typeface="Clarendon Lt BT" panose="02040604040505020204" pitchFamily="18" charset="0"/>
              </a:rPr>
              <a:t> </a:t>
            </a:r>
            <a:r>
              <a:rPr lang="en-US" altLang="zh-TW" sz="1800" dirty="0">
                <a:latin typeface="Clarendon Lt BT" panose="02040604040505020204" pitchFamily="18" charset="0"/>
              </a:rPr>
              <a:t>03/14</a:t>
            </a:r>
            <a:endParaRPr lang="zh-TW" altLang="en-US" sz="1800" dirty="0">
              <a:latin typeface="Clarendon Lt BT" panose="0204060404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28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837E90-68B3-420C-9434-9F52B2782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Clarendon Lt BT" panose="02040604040505020204" pitchFamily="18" charset="0"/>
              </a:rPr>
              <a:t>Model Formulation</a:t>
            </a:r>
            <a:endParaRPr lang="zh-TW" altLang="en-US" sz="4000" dirty="0">
              <a:latin typeface="Clarendon Lt BT" panose="02040604040505020204" pitchFamily="18" charset="0"/>
            </a:endParaRP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7F427F1A-D0AC-4B2B-B1A2-A69EC0768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根據訂單大小和市場大小來分配所承擔的成本，遵循市場的供需平衡。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根據交易策略不同可分為兩個部分：</a:t>
            </a:r>
            <a:r>
              <a:rPr lang="en-US" altLang="zh-TW" sz="2400" dirty="0">
                <a:latin typeface="Clarendon Lt BT" panose="02040604040505020204" pitchFamily="18" charset="0"/>
                <a:ea typeface="標楷體" panose="03000509000000000000" pitchFamily="65" charset="-120"/>
              </a:rPr>
              <a:t>I-star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為瞬時影響、</a:t>
            </a:r>
            <a:r>
              <a:rPr lang="en-US" altLang="zh-TW" sz="2400" dirty="0">
                <a:latin typeface="Clarendon Lt BT" panose="02040604040505020204" pitchFamily="18" charset="0"/>
                <a:ea typeface="標楷體" panose="03000509000000000000" pitchFamily="65" charset="-120"/>
              </a:rPr>
              <a:t>MI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為市場影響。</a:t>
            </a:r>
          </a:p>
        </p:txBody>
      </p:sp>
      <p:pic>
        <p:nvPicPr>
          <p:cNvPr id="8" name="內容版面配置區 3">
            <a:extLst>
              <a:ext uri="{FF2B5EF4-FFF2-40B4-BE49-F238E27FC236}">
                <a16:creationId xmlns:a16="http://schemas.microsoft.com/office/drawing/2014/main" id="{902B950E-DF6D-4BC1-A4C6-B96475416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811" y="3429000"/>
            <a:ext cx="6106377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6E58A2-4B8A-4C2F-BD21-084C99390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Clarendon Lt BT" panose="02040604040505020204" pitchFamily="18" charset="0"/>
              </a:rPr>
              <a:t>I-Star: Instantaneous Impact Equation</a:t>
            </a:r>
            <a:endParaRPr lang="zh-TW" altLang="en-US" sz="4000" dirty="0">
              <a:latin typeface="Clarendon Lt BT" panose="020406040405050202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FF82EA-570C-43ED-8541-4B1495DE0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交易方面，表示投資者的訂單進入市場時所產生的理論上的瞬時影響成本，可以視為是為了吸引其他的買家或賣家進入市場所需的成本。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經濟學方面，表示需求者因供需不平衡而產生的增量成本。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D804079-9A26-418E-A735-CBE5FB0BF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75" y="3033657"/>
            <a:ext cx="2353003" cy="79068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7A7DF8B-9317-4B49-8293-536D7DE72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631" y="2766919"/>
            <a:ext cx="7478169" cy="132416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AF3E929-C34C-4306-A58C-76F8B97A6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998" y="5299111"/>
            <a:ext cx="2896004" cy="32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38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44FB0B-B8E5-46FA-93D9-13C4E878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BBE23F-2873-4BCD-B453-72726DDEA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C54C16B-B922-4158-B2D0-0266D69C5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730" y="669937"/>
            <a:ext cx="7268540" cy="551812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377EBCFC-FA9D-4DD9-94E6-3139EE436C2B}"/>
              </a:ext>
            </a:extLst>
          </p:cNvPr>
          <p:cNvSpPr txBox="1"/>
          <p:nvPr/>
        </p:nvSpPr>
        <p:spPr>
          <a:xfrm>
            <a:off x="6971251" y="6188062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交易後討論新均衡點</a:t>
            </a:r>
          </a:p>
        </p:txBody>
      </p:sp>
    </p:spTree>
    <p:extLst>
      <p:ext uri="{BB962C8B-B14F-4D97-AF65-F5344CB8AC3E}">
        <p14:creationId xmlns:p14="http://schemas.microsoft.com/office/powerpoint/2010/main" val="188490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599914-CA8F-476B-8A65-81467E4F3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Clarendon Lt BT" panose="02040604040505020204" pitchFamily="18" charset="0"/>
              </a:rPr>
              <a:t>Market Impact Equation</a:t>
            </a:r>
            <a:endParaRPr lang="zh-TW" altLang="en-US" sz="4000" dirty="0">
              <a:latin typeface="Clarendon Lt BT" panose="020406040405050202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A9D1D2E-A2E4-4F4D-AAD2-E36492FB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根據基本的交易策略，預期交易者所承擔的風險。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2914F14-7ADD-41A3-A021-235C94766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833" y="2736184"/>
            <a:ext cx="3677163" cy="76210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DC2B8E5-99DB-4D47-94FA-895DF0CAE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992" y="4156494"/>
            <a:ext cx="6516009" cy="136226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9B2D75D-BB05-4E08-91AC-BFA2EA3D0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314" y="2798548"/>
            <a:ext cx="1467055" cy="685896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EA5A26D-19F3-4B34-B249-4FCC7A34F1EB}"/>
              </a:ext>
            </a:extLst>
          </p:cNvPr>
          <p:cNvSpPr txBox="1"/>
          <p:nvPr/>
        </p:nvSpPr>
        <p:spPr>
          <a:xfrm>
            <a:off x="3549528" y="248322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平攤交易成本</a:t>
            </a:r>
          </a:p>
        </p:txBody>
      </p:sp>
    </p:spTree>
    <p:extLst>
      <p:ext uri="{BB962C8B-B14F-4D97-AF65-F5344CB8AC3E}">
        <p14:creationId xmlns:p14="http://schemas.microsoft.com/office/powerpoint/2010/main" val="4157829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D41784-1838-4CF7-846D-8BAFBBEA4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Clarendon Lt BT" panose="02040604040505020204" pitchFamily="18" charset="0"/>
              </a:rPr>
              <a:t>Cost Allocation Method</a:t>
            </a:r>
            <a:endParaRPr lang="zh-TW" altLang="en-US" sz="4000" dirty="0">
              <a:latin typeface="Clarendon Lt BT" panose="020406040405050202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602EAA-6AF8-45FF-8BDA-A2764883C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積極交易       </a:t>
            </a:r>
            <a:r>
              <a:rPr lang="en-US" altLang="zh-TW" sz="2400" dirty="0">
                <a:latin typeface="Clarendon Lt BT" panose="02040604040505020204" pitchFamily="18" charset="0"/>
                <a:ea typeface="標楷體" panose="03000509000000000000" pitchFamily="65" charset="-120"/>
              </a:rPr>
              <a:t>vs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消極交易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Clarendon Lt BT" panose="02040604040505020204" pitchFamily="18" charset="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Clarendon Lt BT" panose="02040604040505020204" pitchFamily="18" charset="0"/>
                <a:ea typeface="標楷體" panose="03000509000000000000" pitchFamily="65" charset="-120"/>
              </a:rPr>
              <a:t>透過非線性迴歸分析，找出更一般化的通式</a:t>
            </a:r>
            <a:endParaRPr lang="en-US" altLang="zh-TW" sz="2400" dirty="0">
              <a:latin typeface="Clarendon Lt BT" panose="02040604040505020204" pitchFamily="18" charset="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7C0A39C-12FF-43E8-AD02-CA4527F4C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785" y="1690688"/>
            <a:ext cx="971686" cy="75258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460F4F7-2B23-46C9-BA5A-76203597F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135" y="1690688"/>
            <a:ext cx="809738" cy="65731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CD8D72F-6061-4DE2-A037-B9C014132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347" y="3429000"/>
            <a:ext cx="4684612" cy="315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50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157</Words>
  <Application>Microsoft Office PowerPoint</Application>
  <PresentationFormat>寬螢幕</PresentationFormat>
  <Paragraphs>20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Clarendon Lt BT</vt:lpstr>
      <vt:lpstr>Calibri Light</vt:lpstr>
      <vt:lpstr>新細明體</vt:lpstr>
      <vt:lpstr>標楷體</vt:lpstr>
      <vt:lpstr>Arial</vt:lpstr>
      <vt:lpstr>Calibri</vt:lpstr>
      <vt:lpstr>Office 佈景主題</vt:lpstr>
      <vt:lpstr>I-star Market Impact Model</vt:lpstr>
      <vt:lpstr>Model Formulation</vt:lpstr>
      <vt:lpstr>I-Star: Instantaneous Impact Equation</vt:lpstr>
      <vt:lpstr>PowerPoint 簡報</vt:lpstr>
      <vt:lpstr>Market Impact Equation</vt:lpstr>
      <vt:lpstr>Cost Allocation Method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I-star market impact model</dc:title>
  <dc:creator>邢子謙</dc:creator>
  <cp:lastModifiedBy>邢子謙</cp:lastModifiedBy>
  <cp:revision>13</cp:revision>
  <dcterms:created xsi:type="dcterms:W3CDTF">2023-03-14T03:39:43Z</dcterms:created>
  <dcterms:modified xsi:type="dcterms:W3CDTF">2023-03-14T15:56:39Z</dcterms:modified>
</cp:coreProperties>
</file>